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9.png" ContentType="image/png"/>
  <Override PartName="/ppt/media/image7.jpeg" ContentType="image/jpeg"/>
  <Override PartName="/ppt/media/media10.mp4" ContentType="video/mp4"/>
  <Override PartName="/ppt/media/image2.jpeg" ContentType="image/jpeg"/>
  <Override PartName="/ppt/media/image8.png" ContentType="image/png"/>
  <Override PartName="/ppt/media/image1.jpeg" ContentType="image/jpeg"/>
  <Override PartName="/ppt/media/image11.png" ContentType="image/pn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13.xml" ContentType="application/vnd.openxmlformats-officedocument.presentationml.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
</Relationships>
</file>

<file path=ppt/media/image1.jpe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0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822924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57200" y="3761640"/>
            <a:ext cx="822924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674240" y="376164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3239640" y="117468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6022080" y="117468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457200" y="376164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3239640" y="376164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6022080" y="376164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457200" y="1174680"/>
            <a:ext cx="8229240" cy="495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8229240" cy="495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495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495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457200" y="190440"/>
            <a:ext cx="8229240" cy="269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495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174680"/>
            <a:ext cx="8229240" cy="495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495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76164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822924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822924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57200" y="3761640"/>
            <a:ext cx="822924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4674240" y="376164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3239640" y="117468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022080" y="117468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376164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3239640" y="376164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6022080" y="3761640"/>
            <a:ext cx="26496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8229240" cy="495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495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495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457200" y="190440"/>
            <a:ext cx="8229240" cy="2699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495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4952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674240" y="376164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74240" y="1174680"/>
            <a:ext cx="401580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57200" y="3761640"/>
            <a:ext cx="8229240" cy="2362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10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9360">
            <a:noFill/>
          </a:ln>
        </p:spPr>
      </p:pic>
      <p:pic>
        <p:nvPicPr>
          <p:cNvPr id="1" name="Picture 3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936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68360" y="3718080"/>
            <a:ext cx="8206920" cy="1082160"/>
          </a:xfrm>
          <a:prstGeom prst="rect">
            <a:avLst/>
          </a:prstGeom>
        </p:spPr>
        <p:txBody>
          <a:bodyPr lIns="90000" rIns="90000" tIns="45000" bIns="45000" anchor="ctr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SimSun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/>
          </p:nvPr>
        </p:nvSpPr>
        <p:spPr>
          <a:xfrm>
            <a:off x="457200" y="6245280"/>
            <a:ext cx="2133360" cy="475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8AD64D4E-094D-45AB-A031-5DD0BAECE726}" type="datetime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12/9/20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/>
          </p:nvPr>
        </p:nvSpPr>
        <p:spPr>
          <a:xfrm>
            <a:off x="3124080" y="6245280"/>
            <a:ext cx="2895120" cy="475920"/>
          </a:xfrm>
          <a:prstGeom prst="rect">
            <a:avLst/>
          </a:prstGeom>
        </p:spPr>
        <p:txBody>
          <a:bodyPr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/>
          </p:nvPr>
        </p:nvSpPr>
        <p:spPr>
          <a:xfrm>
            <a:off x="6553080" y="6245280"/>
            <a:ext cx="2133360" cy="47592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fld id="{1DDB4FE0-A42E-4220-ADBE-8B398347E0BF}" type="slidenum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10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936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190440"/>
            <a:ext cx="8229240" cy="582120"/>
          </a:xfrm>
          <a:prstGeom prst="rect">
            <a:avLst/>
          </a:prstGeom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SimSun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174680"/>
            <a:ext cx="8229240" cy="4952520"/>
          </a:xfrm>
          <a:prstGeom prst="rect">
            <a:avLst/>
          </a:prstGeom>
        </p:spPr>
        <p:txBody>
          <a:bodyPr lIns="90000" rIns="90000" tIns="45000" bIns="45000"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SimSun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SimSun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SimSun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tarSymbo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SimSun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/>
          </p:nvPr>
        </p:nvSpPr>
        <p:spPr>
          <a:xfrm>
            <a:off x="457200" y="6245280"/>
            <a:ext cx="2133360" cy="4759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D5254EFC-AE49-4E45-9BB9-173C2F46B5EF}" type="datetime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12/9/20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ftr"/>
          </p:nvPr>
        </p:nvSpPr>
        <p:spPr>
          <a:xfrm>
            <a:off x="3124080" y="6245280"/>
            <a:ext cx="2895120" cy="475920"/>
          </a:xfrm>
          <a:prstGeom prst="rect">
            <a:avLst/>
          </a:prstGeom>
        </p:spPr>
        <p:txBody>
          <a:bodyPr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sldNum"/>
          </p:nvPr>
        </p:nvSpPr>
        <p:spPr>
          <a:xfrm>
            <a:off x="6553080" y="6245280"/>
            <a:ext cx="2133360" cy="47592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fld id="{E6F46E83-B2F7-453D-9B2D-937F64821C42}" type="slidenum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video" Target="../media/media10.mp4"/><Relationship Id="rId2" Type="http://schemas.microsoft.com/office/2007/relationships/media" Target="../media/media10.mp4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641520" y="2741760"/>
            <a:ext cx="6590880" cy="95544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5400" spc="-1" strike="noStrike">
                <a:solidFill>
                  <a:srgbClr val="000000"/>
                </a:solidFill>
                <a:latin typeface="Arial"/>
                <a:ea typeface="SimSun"/>
              </a:rPr>
              <a:t>       </a:t>
            </a:r>
            <a:r>
              <a:rPr b="1" lang="en-US" sz="5400" spc="-1" strike="noStrike">
                <a:solidFill>
                  <a:srgbClr val="000000"/>
                </a:solidFill>
                <a:latin typeface="Arial"/>
                <a:ea typeface="SimSun"/>
              </a:rPr>
              <a:t>Play Ball in VR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32400" y="3867840"/>
            <a:ext cx="8884080" cy="292428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 algn="r">
              <a:lnSpc>
                <a:spcPct val="100000"/>
              </a:lnSpc>
              <a:spcBef>
                <a:spcPts val="400"/>
              </a:spcBef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b="1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                                                     </a:t>
            </a:r>
            <a:r>
              <a:rPr b="1" lang="en-US" sz="2000" spc="-1" strike="noStrike" u="sng">
                <a:solidFill>
                  <a:srgbClr val="000000"/>
                </a:solidFill>
                <a:uFillTx/>
                <a:latin typeface="Times New Roman"/>
                <a:ea typeface="SimSun"/>
              </a:rPr>
              <a:t>Group-9:</a:t>
            </a:r>
            <a:endParaRPr b="0" lang="en-US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00"/>
              </a:spcBef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   </a:t>
            </a: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400"/>
              </a:spcBef>
            </a:pP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400"/>
              </a:spcBef>
            </a:pP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400"/>
              </a:spcBef>
            </a:pP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400"/>
              </a:spcBef>
            </a:pPr>
            <a:endParaRPr b="0" lang="en-US" sz="20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400"/>
              </a:spcBef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87" name="CustomShape 3"/>
          <p:cNvSpPr/>
          <p:nvPr/>
        </p:nvSpPr>
        <p:spPr>
          <a:xfrm flipH="1">
            <a:off x="5531040" y="4646160"/>
            <a:ext cx="2876760" cy="106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SimSun"/>
              </a:rPr>
              <a:t>Munim Ahmed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SimSun"/>
              </a:rPr>
              <a:t>Sadia Ferdous Snigdha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SimSun"/>
              </a:rPr>
              <a:t>Syed Muhammad Saleh Arfi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SimSun"/>
              </a:rPr>
              <a:t>Nabeel Asim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CustomShape 4"/>
          <p:cNvSpPr/>
          <p:nvPr/>
        </p:nvSpPr>
        <p:spPr>
          <a:xfrm>
            <a:off x="1410480" y="210240"/>
            <a:ext cx="6127920" cy="301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SimSun"/>
              </a:rPr>
              <a:t>                              </a:t>
            </a:r>
            <a:r>
              <a:rPr b="0" lang="en-US" sz="2000" spc="-1" strike="noStrike">
                <a:solidFill>
                  <a:srgbClr val="666666"/>
                </a:solidFill>
                <a:latin typeface="Arial"/>
                <a:ea typeface="SimSun"/>
              </a:rPr>
              <a:t> </a:t>
            </a:r>
            <a:r>
              <a:rPr b="0" lang="en-US" sz="2000" spc="-1" strike="noStrike">
                <a:solidFill>
                  <a:srgbClr val="666666"/>
                </a:solidFill>
                <a:latin typeface="Arial"/>
                <a:ea typeface="SimSun"/>
              </a:rPr>
              <a:t>Game Development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SimSun"/>
              </a:rPr>
              <a:t>                                      </a:t>
            </a: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SimSun"/>
              </a:rPr>
              <a:t>WS-20/21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SimSun"/>
              </a:rPr>
              <a:t>                                    </a:t>
            </a:r>
            <a:r>
              <a:rPr b="1" lang="en-US" sz="2000" spc="-1" strike="noStrike">
                <a:solidFill>
                  <a:srgbClr val="666666"/>
                </a:solidFill>
                <a:latin typeface="Arial"/>
                <a:ea typeface="SimSun"/>
              </a:rPr>
              <a:t>TU-Ilmenau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SimSun"/>
              </a:rPr>
              <a:t>                                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SimSun"/>
              </a:rPr>
              <a:t>Presentation on-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SimSun"/>
              </a:rPr>
              <a:t>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89" name="CustomShape 5"/>
          <p:cNvSpPr/>
          <p:nvPr/>
        </p:nvSpPr>
        <p:spPr>
          <a:xfrm>
            <a:off x="276840" y="5639400"/>
            <a:ext cx="513288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SimSun"/>
              </a:rPr>
              <a:t>Supervisor:  Tobias Schwandt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CustomShape 6"/>
          <p:cNvSpPr/>
          <p:nvPr/>
        </p:nvSpPr>
        <p:spPr>
          <a:xfrm>
            <a:off x="276840" y="6214680"/>
            <a:ext cx="266040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SimSun"/>
              </a:rPr>
              <a:t>Date:09.12.20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1" name="TextShape 7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fld id="{7C366FB4-EA4A-4BD0-83A4-8693D0D1C5A6}" type="slidenum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1"/>
          <a:stretch/>
        </p:blipFill>
        <p:spPr>
          <a:xfrm>
            <a:off x="456840" y="1336320"/>
            <a:ext cx="8229240" cy="4628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1" lang="en-US" sz="3600" spc="-1" strike="noStrike">
                <a:solidFill>
                  <a:srgbClr val="000000"/>
                </a:solidFill>
                <a:latin typeface="Arial"/>
                <a:ea typeface="SimSun"/>
              </a:rPr>
              <a:t>What's New!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8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456840" y="1387800"/>
            <a:ext cx="8229240" cy="4525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 Black"/>
                <a:ea typeface="SimSun"/>
              </a:rPr>
              <a:t>Technologies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337680" y="944640"/>
            <a:ext cx="8229240" cy="45255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  <a:spcBef>
                <a:spcPts val="459"/>
              </a:spcBef>
            </a:pPr>
            <a:r>
              <a:rPr b="1" lang="en-US" sz="2300" spc="-1" strike="noStrike">
                <a:solidFill>
                  <a:srgbClr val="000000"/>
                </a:solidFill>
                <a:latin typeface="Times New Roman"/>
                <a:ea typeface="SimSun"/>
              </a:rPr>
              <a:t>Interections: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10" spc="-1" strike="noStrike">
                <a:solidFill>
                  <a:srgbClr val="000000"/>
                </a:solidFill>
                <a:latin typeface="Times New Roman"/>
                <a:ea typeface="SimSun"/>
              </a:rPr>
              <a:t>Grabbing with hands</a:t>
            </a:r>
            <a:endParaRPr b="0" lang="en-US" sz="201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10" spc="-1" strike="noStrike">
                <a:solidFill>
                  <a:srgbClr val="000000"/>
                </a:solidFill>
                <a:latin typeface="Times New Roman"/>
                <a:ea typeface="SimSun"/>
              </a:rPr>
              <a:t>Detecting the movements of hands</a:t>
            </a:r>
            <a:endParaRPr b="0" lang="en-US" sz="201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10" spc="-1" strike="noStrike">
                <a:solidFill>
                  <a:srgbClr val="000000"/>
                </a:solidFill>
                <a:latin typeface="Times New Roman"/>
                <a:ea typeface="SimSun"/>
              </a:rPr>
              <a:t>Tracking the movements of head</a:t>
            </a:r>
            <a:endParaRPr b="0" lang="en-US" sz="201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10" spc="-1" strike="noStrike">
                <a:solidFill>
                  <a:srgbClr val="000000"/>
                </a:solidFill>
                <a:latin typeface="Times New Roman"/>
                <a:ea typeface="SimSun"/>
              </a:rPr>
              <a:t>Detecting force/ mass</a:t>
            </a:r>
            <a:endParaRPr b="0" lang="en-US" sz="201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10" spc="-1" strike="noStrike">
                <a:solidFill>
                  <a:srgbClr val="000000"/>
                </a:solidFill>
                <a:latin typeface="Times New Roman"/>
                <a:ea typeface="SimSun"/>
              </a:rPr>
              <a:t>Detecting player's movement</a:t>
            </a:r>
            <a:endParaRPr b="0" lang="en-US" sz="201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459"/>
              </a:spcBef>
            </a:pPr>
            <a:endParaRPr b="0" lang="en-US" sz="201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459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1" lang="en-US" sz="2300" spc="-1" strike="noStrike">
                <a:solidFill>
                  <a:srgbClr val="000000"/>
                </a:solidFill>
                <a:latin typeface="Times New Roman"/>
                <a:ea typeface="SimSun"/>
              </a:rPr>
              <a:t>Controllers &amp; Software:</a:t>
            </a:r>
            <a:endParaRPr b="0" lang="en-US" sz="230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10" spc="-1" strike="noStrike">
                <a:solidFill>
                  <a:srgbClr val="000000"/>
                </a:solidFill>
                <a:latin typeface="Times New Roman"/>
                <a:ea typeface="SimSun"/>
              </a:rPr>
              <a:t>Unity Editor</a:t>
            </a:r>
            <a:endParaRPr b="0" lang="en-US" sz="201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10" spc="-1" strike="noStrike">
                <a:solidFill>
                  <a:srgbClr val="000000"/>
                </a:solidFill>
                <a:latin typeface="Times New Roman"/>
                <a:ea typeface="SimSun"/>
              </a:rPr>
              <a:t>Oculus Rift Touch controllers</a:t>
            </a:r>
            <a:endParaRPr b="0" lang="en-US" sz="201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10" spc="-1" strike="noStrike">
                <a:solidFill>
                  <a:srgbClr val="000000"/>
                </a:solidFill>
                <a:latin typeface="Times New Roman"/>
                <a:ea typeface="SimSun"/>
              </a:rPr>
              <a:t>Oculus Rift HMD</a:t>
            </a:r>
            <a:endParaRPr b="0" lang="en-US" sz="201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10" spc="-1" strike="noStrike">
                <a:solidFill>
                  <a:srgbClr val="000000"/>
                </a:solidFill>
                <a:latin typeface="Times New Roman"/>
                <a:ea typeface="SimSun"/>
              </a:rPr>
              <a:t>Oculus Sensors</a:t>
            </a:r>
            <a:endParaRPr b="0" lang="en-US" sz="2010" spc="-1" strike="noStrike">
              <a:solidFill>
                <a:srgbClr val="000000"/>
              </a:solid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3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10" spc="-1" strike="noStrike">
                <a:solidFill>
                  <a:srgbClr val="000000"/>
                </a:solidFill>
                <a:latin typeface="Times New Roman"/>
                <a:ea typeface="SimSun"/>
              </a:rPr>
              <a:t>C# Programming language</a:t>
            </a:r>
            <a:endParaRPr b="0" lang="en-US" sz="20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Shape 3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fld id="{F15336D4-BBFF-4DA3-98CC-728609DFA50F}" type="slidenum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transition>
    <p:cover dir="ld"/>
  </p:transition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1410840" y="3049920"/>
            <a:ext cx="6365160" cy="2230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              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 </a:t>
            </a:r>
            <a:r>
              <a:rPr b="1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Thank You !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 </a:t>
            </a:r>
            <a:endParaRPr b="0" lang="en-US" sz="2800" spc="-1" strike="noStrike">
              <a:latin typeface="Arial"/>
            </a:endParaRPr>
          </a:p>
          <a:p>
            <a:endParaRPr b="0" lang="en-US" sz="2800" spc="-1" strike="noStrike">
              <a:latin typeface="Arial"/>
            </a:endParaRPr>
          </a:p>
        </p:txBody>
      </p:sp>
    </p:spTree>
  </p:cSld>
  <p:transition>
    <p:cover dir="ld"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</a:pPr>
            <a:r>
              <a:rPr b="1" lang="en-US" sz="4000" spc="-1" strike="noStrike">
                <a:solidFill>
                  <a:srgbClr val="000000"/>
                </a:solidFill>
                <a:latin typeface="Arial Black"/>
                <a:ea typeface="SimSun"/>
              </a:rPr>
              <a:t>MOTIVATION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457200" y="1174680"/>
            <a:ext cx="8229240" cy="49525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>
            <a:normAutofit/>
          </a:bodyPr>
          <a:p>
            <a:pPr marL="343080" indent="-342720" algn="just">
              <a:lnSpc>
                <a:spcPct val="100000"/>
              </a:lnSpc>
              <a:spcBef>
                <a:spcPts val="601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3000" spc="-1" strike="noStrike">
                <a:solidFill>
                  <a:srgbClr val="000000"/>
                </a:solidFill>
                <a:latin typeface="Arial"/>
                <a:ea typeface="SimSun"/>
              </a:rPr>
              <a:t>To develop a VR game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Experiencing the virtual world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Experiencing the properties of physics in VR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Hands on experience with grabbing and throwing objects in VR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601"/>
              </a:spcBef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00000"/>
              </a:lnSpc>
              <a:spcBef>
                <a:spcPts val="601"/>
              </a:spcBef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879"/>
              </a:spcBef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879"/>
              </a:spcBef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Shape 3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fld id="{260CFC53-74D7-4C6E-AF34-10C87048858E}" type="slidenum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transition>
    <p:fade/>
  </p:transition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57200" y="152280"/>
            <a:ext cx="8229240" cy="85896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 Black"/>
                <a:ea typeface="SimSun"/>
              </a:rPr>
              <a:t>PROJECT DESCRIPTION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539640" y="775440"/>
            <a:ext cx="8229240" cy="594504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An interesting VR game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The scene contains a virtual 3D room including some moving objects as well as fixed objects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Game objects are few balls which will be placed somewhere in the room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The main goal is pick up one ball and throw it to the target object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If it collides with any walls or any fixed object the game will restart, hence no scores obtained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Score will be earned by clearing the moving targets of the entire room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Bef>
                <a:spcPts val="400"/>
              </a:spcBef>
              <a:buClr>
                <a:srgbClr val="000000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SimSun"/>
              </a:rPr>
              <a:t>Notification texts will be generated after clearing each target and also when the ball collide with the Furniture/fixed objects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50000"/>
              </a:lnSpc>
              <a:spcBef>
                <a:spcPts val="400"/>
              </a:spcBef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TextShape 3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fld id="{E54F0A6F-BAEB-49F2-AA9B-E1391633FE7E}" type="slidenum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transition>
    <p:dissolve/>
  </p:transition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500" fill="hold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9" dur="500" fill="hold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500" fill="hold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" dur="500" fill="hold"/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" dur="500" fill="hold"/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1" dur="500" fill="hold"/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2" dur="500" fill="hold"/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7" dur="500" fill="hold"/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" dur="500" fill="hold"/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 Black"/>
                <a:ea typeface="SimSun"/>
              </a:rPr>
              <a:t>USE CASE DIAGRAM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fld id="{F5F2265F-33D3-41FB-8791-3B056DEB7258}" type="slidenum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pic>
        <p:nvPicPr>
          <p:cNvPr id="100" name="Content Placeholder 7" descr=""/>
          <p:cNvPicPr/>
          <p:nvPr/>
        </p:nvPicPr>
        <p:blipFill>
          <a:blip r:embed="rId1"/>
          <a:stretch/>
        </p:blipFill>
        <p:spPr>
          <a:xfrm>
            <a:off x="457200" y="1066680"/>
            <a:ext cx="8229240" cy="5028840"/>
          </a:xfrm>
          <a:prstGeom prst="rect">
            <a:avLst/>
          </a:prstGeom>
          <a:ln w="9360"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 Black"/>
                <a:ea typeface="SimSun"/>
              </a:rPr>
              <a:t>USE CASE DIAGRAM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" name="Content Placeholder 4" descr=""/>
          <p:cNvPicPr/>
          <p:nvPr/>
        </p:nvPicPr>
        <p:blipFill>
          <a:blip r:embed="rId1"/>
          <a:stretch/>
        </p:blipFill>
        <p:spPr>
          <a:xfrm>
            <a:off x="457200" y="1345680"/>
            <a:ext cx="8229240" cy="4610520"/>
          </a:xfrm>
          <a:prstGeom prst="rect">
            <a:avLst/>
          </a:prstGeom>
          <a:ln w="9360">
            <a:noFill/>
          </a:ln>
        </p:spPr>
      </p:pic>
      <p:sp>
        <p:nvSpPr>
          <p:cNvPr id="103" name="TextShape 2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fld id="{70858036-D31E-46C3-8213-6574AB77E4E6}" type="slidenum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SimSun"/>
              </a:rPr>
              <a:t>Accomplished so far…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5" name="Content Placeholder 4" descr=""/>
          <p:cNvPicPr/>
          <p:nvPr/>
        </p:nvPicPr>
        <p:blipFill>
          <a:blip r:embed="rId1"/>
          <a:stretch/>
        </p:blipFill>
        <p:spPr>
          <a:xfrm>
            <a:off x="457200" y="1676520"/>
            <a:ext cx="8229240" cy="4114440"/>
          </a:xfrm>
          <a:prstGeom prst="rect">
            <a:avLst/>
          </a:prstGeom>
          <a:ln w="9360">
            <a:noFill/>
          </a:ln>
        </p:spPr>
      </p:pic>
      <p:sp>
        <p:nvSpPr>
          <p:cNvPr id="106" name="TextShape 2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fld id="{4F785B6E-46BE-4892-92C7-B08FEF7D1DBD}" type="slidenum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SimSun"/>
              </a:rPr>
              <a:t>Accomplished so far…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8" name="Content Placeholder 4" descr=""/>
          <p:cNvPicPr/>
          <p:nvPr/>
        </p:nvPicPr>
        <p:blipFill>
          <a:blip r:embed="rId1"/>
          <a:stretch/>
        </p:blipFill>
        <p:spPr>
          <a:xfrm>
            <a:off x="457200" y="1752480"/>
            <a:ext cx="8229240" cy="3819600"/>
          </a:xfrm>
          <a:prstGeom prst="rect">
            <a:avLst/>
          </a:prstGeom>
          <a:ln w="9360">
            <a:noFill/>
          </a:ln>
        </p:spPr>
      </p:pic>
      <p:sp>
        <p:nvSpPr>
          <p:cNvPr id="109" name="TextShape 2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fld id="{8D34C08E-2A59-482D-BEE7-9B8DB41167D9}" type="slidenum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"/>
                <a:ea typeface="SimSun"/>
              </a:rPr>
              <a:t>What's New!</a:t>
            </a:r>
            <a:endParaRPr b="1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457200" y="1174680"/>
            <a:ext cx="8229240" cy="4952520"/>
          </a:xfrm>
          <a:prstGeom prst="rect">
            <a:avLst/>
          </a:prstGeom>
          <a:noFill/>
          <a:ln w="9360">
            <a:noFill/>
          </a:ln>
        </p:spPr>
        <p:txBody>
          <a:bodyPr lIns="90000" rIns="90000" tIns="45000" bIns="45000"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SimSun"/>
              </a:rPr>
              <a:t>Added animation to the characters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Increased the number of characters 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SimSun"/>
              </a:rPr>
              <a:t>Added some new scripts 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456"/>
              </a:spcBef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Shape 3"/>
          <p:cNvSpPr txBox="1"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fld id="{1F08964D-4CAE-4C88-BAAA-C404DEE536F0}" type="slidenum">
              <a:rPr b="0" lang="en-US" sz="1400" spc="-1" strike="noStrike">
                <a:solidFill>
                  <a:srgbClr val="000000"/>
                </a:solidFill>
                <a:latin typeface="Arial"/>
                <a:ea typeface="SimSu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457200" y="190440"/>
            <a:ext cx="8229240" cy="582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1" lang="en-US" sz="3600" spc="-1" strike="noStrike">
                <a:solidFill>
                  <a:srgbClr val="000000"/>
                </a:solidFill>
                <a:latin typeface="Arial"/>
                <a:ea typeface="SimSun"/>
              </a:rPr>
              <a:t>What's New!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456840" y="1336320"/>
            <a:ext cx="8229240" cy="4628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969696"/>
      </a:lt2>
      <a:accent1>
        <a:srgbClr val="0099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aacaaa"/>
      </a:accent5>
      <a:accent6>
        <a:srgbClr val="8ab900"/>
      </a:accent6>
      <a:hlink>
        <a:srgbClr val="cc3300"/>
      </a:hlink>
      <a:folHlink>
        <a:srgbClr val="9966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969696"/>
      </a:lt2>
      <a:accent1>
        <a:srgbClr val="0099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aacaaa"/>
      </a:accent5>
      <a:accent6>
        <a:srgbClr val="8ab900"/>
      </a:accent6>
      <a:hlink>
        <a:srgbClr val="cc3300"/>
      </a:hlink>
      <a:folHlink>
        <a:srgbClr val="9966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</Template>
  <TotalTime>71</TotalTime>
  <Application>LibreOffice/6.0.7.3$Linux_X86_64 LibreOffice_project/00m0$Build-3</Application>
  <Words>295</Words>
  <Paragraphs>88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2019-11-12T11:22:00Z</dcterms:created>
  <dc:creator>LENOVO</dc:creator>
  <dc:description/>
  <dc:language>en-US</dc:language>
  <cp:lastModifiedBy/>
  <dcterms:modified xsi:type="dcterms:W3CDTF">2020-12-09T12:21:39Z</dcterms:modified>
  <cp:revision>90</cp:revision>
  <dc:subject/>
  <dc:title>PROJECT TOPIC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KSOProductBuildVer">
    <vt:lpwstr>1033-10.2.0.7636</vt:lpwstr>
  </property>
  <property fmtid="{D5CDD505-2E9C-101B-9397-08002B2CF9AE}" pid="6" name="LinksUpToDate">
    <vt:bool>0</vt:bool>
  </property>
  <property fmtid="{D5CDD505-2E9C-101B-9397-08002B2CF9AE}" pid="7" name="MMClips">
    <vt:i4>1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15</vt:i4>
  </property>
</Properties>
</file>